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3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9906000" cy="6858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0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64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180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376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181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83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432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948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247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837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70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0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BC1813-88D3-4109-B9BF-145D6212A806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BF09F-B118-4375-9BA0-C4DE15B63C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63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269" y="343350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1542" y="1881650"/>
            <a:ext cx="4953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(ШКИ) в г. Нижнекамск — это креативное образовательное пространство для детей от 12 до 17 лет, интересующихся самыми современными цифровыми технологиями, предоставляющее возможности для самореализации и саморазвития, для обучения, самообучения, обмена навыками, экспериментирования и реализации собственного видения мира.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ШКИ дети получат возможность попробовать себя в инновационных творческих специальностях и воплотить в жизнь свои самые смелые творческие замыслы. ШКИ – точка притяжения для представителей креативных индустрий, педагогов, талантливых детей: их совместная деятельность формирует новую образовательную и проектную культуру. ШКИ — своего рода своеобразный трамплин для подготовки будущих первоклассных специалистов, которые будут востребованы в крупнейших компаниях и культурных учреждениях страны.</a:t>
            </a:r>
          </a:p>
        </p:txBody>
      </p:sp>
    </p:spTree>
    <p:extLst>
      <p:ext uri="{BB962C8B-B14F-4D97-AF65-F5344CB8AC3E}">
        <p14:creationId xmlns:p14="http://schemas.microsoft.com/office/powerpoint/2010/main" val="283335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269" y="343350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378" y="1881650"/>
            <a:ext cx="4953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обучения в каждой из студий рассчитана на 2 года. Главная особенность – модульная структура: модуль включает в себя обучение по одному из направлений студии в количестве 18 часов. Каждый студиец имеет возможность примерить на себя профессии основных направлений креативных индустрий в течение одного года, создать проект и только после этого выбрать направление для углубленного изучения на второй год. </a:t>
            </a: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второго года ребята объединяются в команды и под руководством кураторов и педагогов создают свои творческие проекты: интерактивные инсталляции, спектакли с дополненной реальностью, видеоклипы, VR – композиции, интерактивные книги AR, анимационные фильмы, аудиокниги и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аудиоспектакли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перформансы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Выпускники ШКИ получают не только сертификат установленного образца, но и собирают свое профессиональное творческое портфолио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6378" y="1924000"/>
            <a:ext cx="4953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ШКИ могут стать работниками творческих (креативных) индустрий, к которым относится не только культура, но и промышленный дизайн и индустрия моды; музыкальная индустрия и индустрия кино; телевидение и производство компьютерных игр; галерейный бизнес; издательский бизнес и книготорговля; рекламное производство и средства массовой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285036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378" y="1881650"/>
            <a:ext cx="4953000" cy="427809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Студия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современной электронной музыки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студии современной электронной музыки учащиеся научатся пользоваться оборудованием для записи и редактирования музыки, получат возможность создавать свою собственную музыку в различных современных жанрах и стилях и вместе с этим получат представление о музыкальной индустрии, авторских правах и монетизации. Обучение и практика на современном оборудовании позволит ученикам максимально быстро начать работу в любимом направлении, работать со звуком, публиковать и играть собственные треки, миксты и биты на различных площадках и мероприятиях.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524" y="1764580"/>
            <a:ext cx="3584945" cy="201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75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756" y="1881650"/>
            <a:ext cx="4953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Студия звукорежиссуры и звукового дизайна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обучения в студии звукорежиссуры и звукового дизайна, обучающиеся смогут познакомиться с основными навыками звукорежиссуры и обучиться современным технологиям звукозаписи и создания звуковых образов с нуля. В рамках практических занятий они будут записывать вокал и музыкальные инструменты, с использованием звукового оборудования, учитывая особенности акустики вокала и музыкальных инструментов, с использованием функционала современного программного обеспечения, используемого в профессиональной звукорежиссуре и звуковом дизайне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756" y="1603250"/>
            <a:ext cx="3537159" cy="2367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79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27843" y="-2651939"/>
            <a:ext cx="4953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в Нижнекамске</a:t>
            </a: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объявляет набор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учащихся!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756" y="1881650"/>
            <a:ext cx="4953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Студия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2D и 3D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анимации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студии 2D и 3D анимации учащиеся получат представление об анимации и компьютерной графики, попробуют себя в роли аниматоров — научатся создавать 2D и 3D модели различных объектов, текстуры, делать </a:t>
            </a:r>
            <a:r>
              <a:rPr lang="ru-RU" sz="1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ригинг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оживлять своих персонажей. Во время обучения они освоят профессиональное программное обеспечение для 3D-моделирования, анимации и визуализации при создании игр и проектирования.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7" y="1708849"/>
            <a:ext cx="4035349" cy="226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7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756" y="1881650"/>
            <a:ext cx="4953000" cy="329320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Студия фото- и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видеопроизводства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студии фото- и видеопроизводства обучающиеся научатся решению любых творческих задач, связанных с фото и видеопродукцией. Дети будут создавать фотографии и снимать видео в различных жанрах, с использованием различных типов камер, работе со светом, а также получат профессиональные навыки работы в современных специализированных программах фото- и видеопроизводства.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1614813"/>
            <a:ext cx="3403113" cy="2268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9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27843" y="-2651939"/>
            <a:ext cx="4953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в Нижнекамске</a:t>
            </a: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объявляет набор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учащихся!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756" y="1881650"/>
            <a:ext cx="4953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Студия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 цифровых 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студии интерактивных цифровых технологий VR и AR обучающиеся познакомятся с особенностями технологий, типами взаимодействия внутри виртуального пространства. Научатся накладывать 3D-модели, аудио - и видеофайлы, фотографии, 2D-графику на объекты реального мира.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85" y="1756861"/>
            <a:ext cx="3519149" cy="219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23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27843" y="-2651939"/>
            <a:ext cx="4953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в Нижнекамске</a:t>
            </a:r>
          </a:p>
          <a:p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объявляет набор </a:t>
            </a: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учащихся!</a:t>
            </a:r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756" y="1881650"/>
            <a:ext cx="4953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Студия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графического дизайна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 погружение в мир дизайна с использованием современных версий программ помогут ученикам решать профессиональные задачи в области графического дизайна, создавать первоклассные иллюстрации к различным публикациям, печатным изданиям (книгам, журналам, и др.), интерфейсы программ и мобильных приложений, визуализации интерьеров, 3D моделей и многое другое.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85" y="1756861"/>
            <a:ext cx="3456633" cy="230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16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28" y="4073506"/>
            <a:ext cx="4822143" cy="257347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423" y="246442"/>
            <a:ext cx="1254091" cy="125409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756" y="176211"/>
            <a:ext cx="2985247" cy="170543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6756" y="-1116451"/>
            <a:ext cx="975924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95285" indent="-495285" algn="just">
              <a:buAutoNum type="arabicPeriod"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2918" y="502770"/>
            <a:ext cx="66397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Г. НИЖНЕКАМСКЕ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6756" y="1881650"/>
            <a:ext cx="4953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креативных индустрий предоставляет возможность обучения по 6 направлениям</a:t>
            </a:r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Студия </a:t>
            </a:r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графического дизайна </a:t>
            </a:r>
            <a:endParaRPr lang="ru-RU" sz="1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и погружение в мир дизайна с использованием современных версий программ помогут ученикам решать профессиональные задачи в области графического дизайна, создавать первоклассные иллюстрации к различным публикациям, печатным изданиям (книгам, журналам, и др.), интерфейсы программ и мобильных приложений, визуализации интерьеров, 3D моделей и многое другое.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785" y="1756861"/>
            <a:ext cx="3456633" cy="230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8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525</TotalTime>
  <Words>913</Words>
  <Application>Microsoft Office PowerPoint</Application>
  <PresentationFormat>Лист A4 (210x297 мм)</PresentationFormat>
  <Paragraphs>83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28</cp:revision>
  <dcterms:created xsi:type="dcterms:W3CDTF">2023-06-16T20:14:30Z</dcterms:created>
  <dcterms:modified xsi:type="dcterms:W3CDTF">2023-08-09T14:47:14Z</dcterms:modified>
</cp:coreProperties>
</file>